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FF8FF2-7A67-4388-B045-79ACBF3ED56F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12918B-108E-4CC5-AA24-F52BF178F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Taxis, Tango, and Tradition in Fair Argentina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My journal of my journey during spring break 2011.</a:t>
            </a:r>
          </a:p>
          <a:p>
            <a:endParaRPr lang="en-US" b="1" dirty="0" smtClean="0"/>
          </a:p>
          <a:p>
            <a:r>
              <a:rPr lang="en-US" b="1" dirty="0" smtClean="0"/>
              <a:t>By </a:t>
            </a:r>
            <a:r>
              <a:rPr lang="en-US" b="1" dirty="0"/>
              <a:t>Karen Cowden, MA Ed. Professor of Reading</a:t>
            </a:r>
            <a:endParaRPr lang="en-US" dirty="0"/>
          </a:p>
          <a:p>
            <a:r>
              <a:rPr lang="en-US" b="1" dirty="0"/>
              <a:t>(work based on “Kilts, Coos, and </a:t>
            </a:r>
            <a:r>
              <a:rPr lang="en-US" b="1" dirty="0" err="1"/>
              <a:t>Nessie</a:t>
            </a:r>
            <a:r>
              <a:rPr lang="en-US" b="1" dirty="0"/>
              <a:t>:  Scotland in Three Days” by Jean </a:t>
            </a:r>
            <a:r>
              <a:rPr lang="en-US" b="1" dirty="0" err="1"/>
              <a:t>Mauzy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5486400" cy="8048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Ana </a:t>
            </a:r>
            <a:r>
              <a:rPr lang="en-US" sz="2800" dirty="0" err="1" smtClean="0"/>
              <a:t>Caldero</a:t>
            </a:r>
            <a:r>
              <a:rPr lang="en-US" sz="2800" dirty="0" smtClean="0"/>
              <a:t>-Figueroa , Lester Sanders-</a:t>
            </a:r>
            <a:r>
              <a:rPr lang="en-US" sz="2800" dirty="0" err="1" smtClean="0"/>
              <a:t>Rapalo</a:t>
            </a:r>
            <a:r>
              <a:rPr lang="en-US" sz="2800" dirty="0" smtClean="0"/>
              <a:t> , Karen Cowden, and Dr. Gifford, inside the Astor </a:t>
            </a:r>
            <a:r>
              <a:rPr lang="en-US" sz="2800" dirty="0" err="1" smtClean="0"/>
              <a:t>Piazolla</a:t>
            </a:r>
            <a:r>
              <a:rPr lang="en-US" sz="2800" dirty="0" smtClean="0"/>
              <a:t> stage. </a:t>
            </a:r>
            <a:endParaRPr lang="en-US" sz="2800" dirty="0"/>
          </a:p>
        </p:txBody>
      </p:sp>
      <p:pic>
        <p:nvPicPr>
          <p:cNvPr id="9" name="Picture 8" descr="Argentina_March 2011 10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33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5486400" cy="804862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Native Argentinean instruments: </a:t>
            </a:r>
            <a:r>
              <a:rPr lang="en-US" sz="2800" dirty="0" err="1" smtClean="0"/>
              <a:t>Bombo</a:t>
            </a:r>
            <a:r>
              <a:rPr lang="en-US" sz="2800" dirty="0" smtClean="0"/>
              <a:t> (drums) and  guitar (made out of an armadillo’s shell).</a:t>
            </a:r>
            <a:endParaRPr lang="en-US" sz="2800" dirty="0"/>
          </a:p>
        </p:txBody>
      </p:sp>
      <p:pic>
        <p:nvPicPr>
          <p:cNvPr id="5" name="Picture 4" descr="Argentina_March 2011 210.jpg"/>
          <p:cNvPicPr/>
          <p:nvPr/>
        </p:nvPicPr>
        <p:blipFill>
          <a:blip r:embed="rId2" cstate="print"/>
          <a:srcRect l="16992" r="15116"/>
          <a:stretch>
            <a:fillRect/>
          </a:stretch>
        </p:blipFill>
        <p:spPr>
          <a:xfrm rot="5400000">
            <a:off x="649286" y="649289"/>
            <a:ext cx="3902078" cy="3638550"/>
          </a:xfrm>
          <a:prstGeom prst="rect">
            <a:avLst/>
          </a:prstGeom>
        </p:spPr>
      </p:pic>
      <p:pic>
        <p:nvPicPr>
          <p:cNvPr id="6" name="Picture 5" descr="Argentina_March 2011 211.jpg"/>
          <p:cNvPicPr/>
          <p:nvPr/>
        </p:nvPicPr>
        <p:blipFill>
          <a:blip r:embed="rId3" cstate="print"/>
          <a:srcRect l="21726"/>
          <a:stretch>
            <a:fillRect/>
          </a:stretch>
        </p:blipFill>
        <p:spPr>
          <a:xfrm rot="5982442">
            <a:off x="4307895" y="1313479"/>
            <a:ext cx="3415436" cy="3272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5486400" cy="804862"/>
          </a:xfrm>
        </p:spPr>
        <p:txBody>
          <a:bodyPr>
            <a:noAutofit/>
          </a:bodyPr>
          <a:lstStyle/>
          <a:p>
            <a:r>
              <a:rPr lang="en-US" sz="2800" dirty="0" smtClean="0"/>
              <a:t>El Tigre area where there are fruit markets and many outdoor cafes. </a:t>
            </a:r>
            <a:endParaRPr lang="en-US" sz="2800" dirty="0"/>
          </a:p>
        </p:txBody>
      </p:sp>
      <p:pic>
        <p:nvPicPr>
          <p:cNvPr id="7" name="Picture 6" descr="Argentina_March 2011 249.jpg"/>
          <p:cNvPicPr/>
          <p:nvPr/>
        </p:nvPicPr>
        <p:blipFill>
          <a:blip r:embed="rId2" cstate="print"/>
          <a:srcRect t="15021"/>
          <a:stretch>
            <a:fillRect/>
          </a:stretch>
        </p:blipFill>
        <p:spPr>
          <a:xfrm>
            <a:off x="533400" y="609600"/>
            <a:ext cx="4876798" cy="3352800"/>
          </a:xfrm>
          <a:prstGeom prst="rect">
            <a:avLst/>
          </a:prstGeom>
        </p:spPr>
      </p:pic>
      <p:pic>
        <p:nvPicPr>
          <p:cNvPr id="8" name="Picture 7" descr="Argentina_March 2011 247.jpg"/>
          <p:cNvPicPr/>
          <p:nvPr/>
        </p:nvPicPr>
        <p:blipFill>
          <a:blip r:embed="rId3" cstate="print"/>
          <a:stretch>
            <a:fillRect/>
          </a:stretch>
        </p:blipFill>
        <p:spPr>
          <a:xfrm rot="552285">
            <a:off x="5181600" y="2362200"/>
            <a:ext cx="30480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5486400" cy="8048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Trying out the Tango!</a:t>
            </a:r>
            <a:endParaRPr lang="en-US" sz="2800" dirty="0"/>
          </a:p>
        </p:txBody>
      </p:sp>
      <p:pic>
        <p:nvPicPr>
          <p:cNvPr id="6" name="Picture 5" descr="Argentina_March 2011 252.jpg"/>
          <p:cNvPicPr/>
          <p:nvPr/>
        </p:nvPicPr>
        <p:blipFill>
          <a:blip r:embed="rId2" cstate="print"/>
          <a:stretch>
            <a:fillRect/>
          </a:stretch>
        </p:blipFill>
        <p:spPr>
          <a:xfrm rot="5066335">
            <a:off x="2202232" y="1473739"/>
            <a:ext cx="3700270" cy="27725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5486400" cy="8048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the obelisk (their city center) which are surrounded by busy streets and beautiful parks. </a:t>
            </a:r>
            <a:endParaRPr lang="en-US" sz="2800" dirty="0"/>
          </a:p>
        </p:txBody>
      </p:sp>
      <p:pic>
        <p:nvPicPr>
          <p:cNvPr id="5" name="Picture 4" descr="Argentina_March 2011 08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609600"/>
            <a:ext cx="4029007" cy="3021755"/>
          </a:xfrm>
          <a:prstGeom prst="rect">
            <a:avLst/>
          </a:prstGeom>
        </p:spPr>
      </p:pic>
      <p:pic>
        <p:nvPicPr>
          <p:cNvPr id="7" name="Picture 6" descr="Argentina_March 2011 147.jpg"/>
          <p:cNvPicPr/>
          <p:nvPr/>
        </p:nvPicPr>
        <p:blipFill>
          <a:blip r:embed="rId3" cstate="print"/>
          <a:stretch>
            <a:fillRect/>
          </a:stretch>
        </p:blipFill>
        <p:spPr>
          <a:xfrm rot="4776737">
            <a:off x="116143" y="824499"/>
            <a:ext cx="3562350" cy="2674620"/>
          </a:xfrm>
          <a:prstGeom prst="rect">
            <a:avLst/>
          </a:prstGeom>
        </p:spPr>
      </p:pic>
      <p:pic>
        <p:nvPicPr>
          <p:cNvPr id="8" name="Picture 7" descr="Argentina_March 2011 223.jpg"/>
          <p:cNvPicPr/>
          <p:nvPr/>
        </p:nvPicPr>
        <p:blipFill>
          <a:blip r:embed="rId4" cstate="print"/>
          <a:srcRect l="25413"/>
          <a:stretch>
            <a:fillRect/>
          </a:stretch>
        </p:blipFill>
        <p:spPr>
          <a:xfrm rot="5880410">
            <a:off x="6478723" y="2581357"/>
            <a:ext cx="2287270" cy="22993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5486400" cy="8048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Café </a:t>
            </a:r>
            <a:r>
              <a:rPr lang="en-US" sz="2800" dirty="0" err="1" smtClean="0"/>
              <a:t>Tortoni</a:t>
            </a:r>
            <a:r>
              <a:rPr lang="en-US" sz="2800" dirty="0" smtClean="0"/>
              <a:t> is a local hang-out for poets, scholars, and thinkers.  We enjoyed it all!</a:t>
            </a:r>
            <a:endParaRPr lang="en-US" sz="2800" dirty="0"/>
          </a:p>
        </p:txBody>
      </p:sp>
      <p:pic>
        <p:nvPicPr>
          <p:cNvPr id="6" name="Picture 5" descr="2009-12 Big Tree Park property 164.jpg"/>
          <p:cNvPicPr/>
          <p:nvPr/>
        </p:nvPicPr>
        <p:blipFill>
          <a:blip r:embed="rId2" cstate="print"/>
          <a:stretch>
            <a:fillRect/>
          </a:stretch>
        </p:blipFill>
        <p:spPr>
          <a:xfrm rot="21304854">
            <a:off x="510634" y="475708"/>
            <a:ext cx="2343150" cy="3124200"/>
          </a:xfrm>
          <a:prstGeom prst="rect">
            <a:avLst/>
          </a:prstGeom>
        </p:spPr>
      </p:pic>
      <p:pic>
        <p:nvPicPr>
          <p:cNvPr id="9" name="Picture 8" descr="2009-12 Big Tree Park property 18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3124200"/>
            <a:ext cx="1828800" cy="1371600"/>
          </a:xfrm>
          <a:prstGeom prst="rect">
            <a:avLst/>
          </a:prstGeom>
        </p:spPr>
      </p:pic>
      <p:pic>
        <p:nvPicPr>
          <p:cNvPr id="10" name="Picture 9" descr="2009-12 Big Tree Park property 222.jpg"/>
          <p:cNvPicPr/>
          <p:nvPr/>
        </p:nvPicPr>
        <p:blipFill>
          <a:blip r:embed="rId4" cstate="print"/>
          <a:srcRect t="26022"/>
          <a:stretch>
            <a:fillRect/>
          </a:stretch>
        </p:blipFill>
        <p:spPr>
          <a:xfrm>
            <a:off x="4114800" y="762000"/>
            <a:ext cx="479739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Dr. Troy Gifford, Karen Cowden, Lester Sanders-</a:t>
            </a:r>
            <a:r>
              <a:rPr lang="en-US" sz="2400" dirty="0" err="1" smtClean="0"/>
              <a:t>Rapalo</a:t>
            </a:r>
            <a:r>
              <a:rPr lang="en-US" sz="2400" dirty="0" smtClean="0"/>
              <a:t>, Ana </a:t>
            </a:r>
            <a:r>
              <a:rPr lang="en-US" sz="2400" dirty="0" err="1" smtClean="0"/>
              <a:t>Caldero-Figuero</a:t>
            </a:r>
            <a:r>
              <a:rPr lang="en-US" sz="2400" dirty="0" smtClean="0"/>
              <a:t> a having café con </a:t>
            </a:r>
            <a:r>
              <a:rPr lang="en-US" sz="2400" dirty="0" err="1" smtClean="0"/>
              <a:t>leche</a:t>
            </a:r>
            <a:r>
              <a:rPr lang="en-US" sz="2400" dirty="0" smtClean="0"/>
              <a:t> around the city center.</a:t>
            </a:r>
            <a:endParaRPr lang="en-US" sz="2400" dirty="0"/>
          </a:p>
        </p:txBody>
      </p:sp>
      <p:pic>
        <p:nvPicPr>
          <p:cNvPr id="4" name="Picture 3" descr="Argentina_March 2011 0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5553076" cy="4481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flag of Argentina overlooking one of the governmental buildings in the downtown area.</a:t>
            </a:r>
            <a:endParaRPr lang="en-US" sz="2400" dirty="0"/>
          </a:p>
        </p:txBody>
      </p:sp>
      <p:pic>
        <p:nvPicPr>
          <p:cNvPr id="5" name="Picture 4" descr="Argentina_March 2011 1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5864543" cy="44081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4830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Eva Peron.  Juan Peron’s </a:t>
            </a:r>
            <a:r>
              <a:rPr lang="en-US" sz="2400" dirty="0"/>
              <a:t>first wife, Eva, helped bring public education to the country and implemented plans to have national healthcare coverage. </a:t>
            </a:r>
          </a:p>
        </p:txBody>
      </p:sp>
      <p:pic>
        <p:nvPicPr>
          <p:cNvPr id="6" name="Picture 5" descr="2009-12 Big Tree Park property 057.jpg"/>
          <p:cNvPicPr/>
          <p:nvPr/>
        </p:nvPicPr>
        <p:blipFill>
          <a:blip r:embed="rId2" cstate="print"/>
          <a:srcRect l="21795" t="22356" r="16186" b="21755"/>
          <a:stretch>
            <a:fillRect/>
          </a:stretch>
        </p:blipFill>
        <p:spPr>
          <a:xfrm>
            <a:off x="4343400" y="685800"/>
            <a:ext cx="4378747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rgentina_March 2011 07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267" b="162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566738"/>
          </a:xfrm>
        </p:spPr>
        <p:txBody>
          <a:bodyPr>
            <a:noAutofit/>
          </a:bodyPr>
          <a:lstStyle/>
          <a:p>
            <a:r>
              <a:rPr lang="en-US" sz="2800" dirty="0" smtClean="0"/>
              <a:t>Ana </a:t>
            </a:r>
            <a:r>
              <a:rPr lang="en-US" sz="2800" dirty="0" err="1" smtClean="0"/>
              <a:t>Caldero</a:t>
            </a:r>
            <a:r>
              <a:rPr lang="en-US" sz="2800" dirty="0" smtClean="0"/>
              <a:t>-Figueroa sharing the plaza area around </a:t>
            </a:r>
            <a:r>
              <a:rPr lang="en-US" sz="2800" dirty="0" err="1" smtClean="0"/>
              <a:t>Parlemo</a:t>
            </a:r>
            <a:r>
              <a:rPr lang="en-US" sz="2800" dirty="0" smtClean="0"/>
              <a:t> </a:t>
            </a:r>
            <a:r>
              <a:rPr lang="en-US" sz="2800" dirty="0" err="1" smtClean="0"/>
              <a:t>Soho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43000"/>
            <a:ext cx="3351032" cy="494863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Professor Karen Cowden waving like in the move, “</a:t>
            </a:r>
            <a:r>
              <a:rPr lang="en-US" sz="2800" dirty="0" err="1" smtClean="0"/>
              <a:t>Evita</a:t>
            </a:r>
            <a:r>
              <a:rPr lang="en-US" sz="2800" dirty="0" smtClean="0"/>
              <a:t>”, off the balcony of the “Casa </a:t>
            </a:r>
            <a:r>
              <a:rPr lang="en-US" sz="2800" dirty="0" err="1" smtClean="0"/>
              <a:t>Rosada</a:t>
            </a:r>
            <a:r>
              <a:rPr lang="en-US" sz="2800" dirty="0" smtClean="0"/>
              <a:t>”. </a:t>
            </a:r>
            <a:endParaRPr lang="en-US" sz="2800" dirty="0"/>
          </a:p>
        </p:txBody>
      </p:sp>
      <p:pic>
        <p:nvPicPr>
          <p:cNvPr id="5" name="Picture Placeholder 4" descr="Argentina_March 2011 09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413" b="16413"/>
          <a:stretch>
            <a:fillRect/>
          </a:stretch>
        </p:blipFill>
        <p:spPr>
          <a:xfrm rot="5400000">
            <a:off x="-1920240" y="320040"/>
            <a:ext cx="868680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46021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Teatro</a:t>
            </a:r>
            <a:r>
              <a:rPr lang="en-US" sz="2400" dirty="0" smtClean="0"/>
              <a:t> </a:t>
            </a:r>
            <a:r>
              <a:rPr lang="en-US" sz="2400" dirty="0" smtClean="0"/>
              <a:t>Colon – a true gem of their cultural arts.  It is known around the world as one of the best stages to perform on!</a:t>
            </a:r>
            <a:endParaRPr lang="en-US" sz="2400" dirty="0"/>
          </a:p>
        </p:txBody>
      </p:sp>
      <p:pic>
        <p:nvPicPr>
          <p:cNvPr id="5" name="Picture 4" descr="Argentina_March 2011 229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95600" y="838200"/>
            <a:ext cx="5486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Their country still mourns for their missing citizens from the “Dirty War”.</a:t>
            </a:r>
            <a:endParaRPr lang="en-US" sz="2800" dirty="0"/>
          </a:p>
        </p:txBody>
      </p:sp>
      <p:pic>
        <p:nvPicPr>
          <p:cNvPr id="9" name="Picture Placeholder 8" descr="2009-12 Big Tree Park property 02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221" b="1622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Dr. Gifford, Lester Sanders-</a:t>
            </a:r>
            <a:r>
              <a:rPr lang="en-US" sz="2800" dirty="0" err="1" smtClean="0"/>
              <a:t>Rapalo</a:t>
            </a:r>
            <a:r>
              <a:rPr lang="en-US" sz="2800" dirty="0" smtClean="0"/>
              <a:t>, and Ana </a:t>
            </a:r>
            <a:r>
              <a:rPr lang="en-US" sz="2800" dirty="0" err="1" smtClean="0"/>
              <a:t>Caldero</a:t>
            </a:r>
            <a:r>
              <a:rPr lang="en-US" sz="2800" dirty="0" smtClean="0"/>
              <a:t>-Figueroa in front of the “Casa </a:t>
            </a:r>
            <a:r>
              <a:rPr lang="en-US" sz="2800" dirty="0" err="1" smtClean="0"/>
              <a:t>Rosada</a:t>
            </a:r>
            <a:r>
              <a:rPr lang="en-US" sz="2800" dirty="0" smtClean="0"/>
              <a:t>”. </a:t>
            </a:r>
            <a:endParaRPr lang="en-US" sz="2800" dirty="0"/>
          </a:p>
        </p:txBody>
      </p:sp>
      <p:pic>
        <p:nvPicPr>
          <p:cNvPr id="7" name="Picture Placeholder 6" descr="Argentina_March 2011 09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238" b="1623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</TotalTime>
  <Words>297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Taxis, Tango, and Tradition in Fair Argentina</vt:lpstr>
      <vt:lpstr>Dr. Troy Gifford, Karen Cowden, Lester Sanders-Rapalo, Ana Caldero-Figuero a having café con leche around the city center.</vt:lpstr>
      <vt:lpstr>The flag of Argentina overlooking one of the governmental buildings in the downtown area.</vt:lpstr>
      <vt:lpstr>Eva Peron.  Juan Peron’s first wife, Eva, helped bring public education to the country and implemented plans to have national healthcare coverage. </vt:lpstr>
      <vt:lpstr>Ana Caldero-Figueroa sharing the plaza area around Parlemo Soho. </vt:lpstr>
      <vt:lpstr>Slide 6</vt:lpstr>
      <vt:lpstr>Teatro Colon – a true gem of their cultural arts.  It is known around the world as one of the best stages to perform on!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Taxis, Tango, and Tradition in Fair Argentina</dc:title>
  <dc:creator>Karen Cowden</dc:creator>
  <cp:lastModifiedBy>Karen Cowden</cp:lastModifiedBy>
  <cp:revision>6</cp:revision>
  <dcterms:created xsi:type="dcterms:W3CDTF">2011-06-27T01:31:58Z</dcterms:created>
  <dcterms:modified xsi:type="dcterms:W3CDTF">2011-06-27T01:58:05Z</dcterms:modified>
</cp:coreProperties>
</file>